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2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3307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01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5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23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3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5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6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5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9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E6A2F0-9F6C-4B8B-9BE6-55C116C2FD21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BF81-9970-4D77-82C6-0C0DE0AD7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50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Georgia History</a:t>
            </a:r>
            <a:br>
              <a:rPr lang="en-US" dirty="0" smtClean="0"/>
            </a:br>
            <a:r>
              <a:rPr lang="en-US" dirty="0" smtClean="0"/>
              <a:t>Warm 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621" y="347614"/>
            <a:ext cx="9404723" cy="1400530"/>
          </a:xfrm>
        </p:spPr>
        <p:txBody>
          <a:bodyPr/>
          <a:lstStyle/>
          <a:p>
            <a:r>
              <a:rPr lang="en-US" dirty="0" smtClean="0"/>
              <a:t>#1: 8/2/2017</a:t>
            </a:r>
            <a:endParaRPr lang="en-US" dirty="0"/>
          </a:p>
        </p:txBody>
      </p:sp>
      <p:pic>
        <p:nvPicPr>
          <p:cNvPr id="1028" name="Picture 4" descr="Image result for georgia region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408" y="463227"/>
            <a:ext cx="6983999" cy="5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7863" y="903890"/>
            <a:ext cx="4876799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1. Which region do you live in? 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2. How would you describe this region’s economy? </a:t>
            </a:r>
          </a:p>
          <a:p>
            <a:endParaRPr lang="en-US" sz="3200" dirty="0"/>
          </a:p>
          <a:p>
            <a:r>
              <a:rPr lang="en-US" sz="3200" dirty="0" smtClean="0"/>
              <a:t>3. How would describe its climate?</a:t>
            </a:r>
          </a:p>
          <a:p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#2: 8/3/2017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415" y="1947841"/>
            <a:ext cx="8946541" cy="419548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If you were going to start a business in the Appalachian Plateau what would it be? Why?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resources does this region have that would help you create this business?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do you think would be the biggest hurdle in making your businesses a success?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Do you think it would be more successful in a different region?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08" y="232001"/>
            <a:ext cx="9404723" cy="1400530"/>
          </a:xfrm>
        </p:spPr>
        <p:txBody>
          <a:bodyPr/>
          <a:lstStyle/>
          <a:p>
            <a:r>
              <a:rPr lang="en-US" sz="4800" dirty="0" smtClean="0"/>
              <a:t>#3: 8/4/2017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7" y="1327703"/>
            <a:ext cx="6064743" cy="541993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Which region would you find the Appalachian Trail?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Can you name 3 other states the trail passes through besides Georgia?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If you were going to hike the trail and could only bring 10 items, what would you bring?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appalachian tr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171" y="1840571"/>
            <a:ext cx="4724947" cy="439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5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515</TotalTime>
  <Words>147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Century Gothic</vt:lpstr>
      <vt:lpstr>Wingdings 3</vt:lpstr>
      <vt:lpstr>Ion</vt:lpstr>
      <vt:lpstr>8th Grade Georgia History Warm Ups</vt:lpstr>
      <vt:lpstr>#1: 8/2/2017</vt:lpstr>
      <vt:lpstr>#2: 8/3/2017</vt:lpstr>
      <vt:lpstr>#3: 8/4/2017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Georgia History Warm Ups</dc:title>
  <dc:creator>William Ridgely</dc:creator>
  <cp:lastModifiedBy>William Ridgely</cp:lastModifiedBy>
  <cp:revision>6</cp:revision>
  <dcterms:created xsi:type="dcterms:W3CDTF">2017-07-31T12:31:40Z</dcterms:created>
  <dcterms:modified xsi:type="dcterms:W3CDTF">2017-08-04T20:37:09Z</dcterms:modified>
</cp:coreProperties>
</file>